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FD2D-1A4A-4281-A0EB-1B8610509045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0AF7-7BA0-41FD-9FE4-26FF1D5CA63C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FD2D-1A4A-4281-A0EB-1B8610509045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0AF7-7BA0-41FD-9FE4-26FF1D5CA63C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FD2D-1A4A-4281-A0EB-1B8610509045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0AF7-7BA0-41FD-9FE4-26FF1D5CA63C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FD2D-1A4A-4281-A0EB-1B8610509045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0AF7-7BA0-41FD-9FE4-26FF1D5CA63C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FD2D-1A4A-4281-A0EB-1B8610509045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0AF7-7BA0-41FD-9FE4-26FF1D5CA63C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FD2D-1A4A-4281-A0EB-1B8610509045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0AF7-7BA0-41FD-9FE4-26FF1D5CA63C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FD2D-1A4A-4281-A0EB-1B8610509045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0AF7-7BA0-41FD-9FE4-26FF1D5CA63C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FD2D-1A4A-4281-A0EB-1B8610509045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0AF7-7BA0-41FD-9FE4-26FF1D5CA63C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FD2D-1A4A-4281-A0EB-1B8610509045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0AF7-7BA0-41FD-9FE4-26FF1D5CA63C}" type="slidenum">
              <a:rPr lang="en-NZ" smtClean="0"/>
              <a:t>‹#›</a:t>
            </a:fld>
            <a:endParaRPr lang="en-NZ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FD2D-1A4A-4281-A0EB-1B8610509045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0AF7-7BA0-41FD-9FE4-26FF1D5CA63C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FD2D-1A4A-4281-A0EB-1B8610509045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0AF7-7BA0-41FD-9FE4-26FF1D5CA63C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BC9FD2D-1A4A-4281-A0EB-1B8610509045}" type="datetimeFigureOut">
              <a:rPr lang="en-NZ" smtClean="0"/>
              <a:t>30/09/2013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E5D0AF7-7BA0-41FD-9FE4-26FF1D5CA63C}" type="slidenum">
              <a:rPr lang="en-NZ" smtClean="0"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7851648" cy="1468760"/>
          </a:xfrm>
        </p:spPr>
        <p:txBody>
          <a:bodyPr/>
          <a:lstStyle/>
          <a:p>
            <a:r>
              <a:rPr lang="en-NZ" dirty="0" smtClean="0"/>
              <a:t>Our Interview with </a:t>
            </a:r>
            <a:br>
              <a:rPr lang="en-NZ" dirty="0" smtClean="0"/>
            </a:br>
            <a:r>
              <a:rPr lang="en-NZ" dirty="0" smtClean="0"/>
              <a:t>Mrs Davey-</a:t>
            </a:r>
            <a:r>
              <a:rPr lang="en-NZ" dirty="0" err="1" smtClean="0"/>
              <a:t>Emms</a:t>
            </a:r>
            <a:endParaRPr lang="en-N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0232" y="1124744"/>
            <a:ext cx="1584177" cy="576064"/>
          </a:xfrm>
        </p:spPr>
        <p:txBody>
          <a:bodyPr>
            <a:normAutofit fontScale="85000" lnSpcReduction="10000"/>
          </a:bodyPr>
          <a:lstStyle/>
          <a:p>
            <a:r>
              <a:rPr lang="en-NZ" dirty="0" smtClean="0"/>
              <a:t>Week 5, Term 3 2013</a:t>
            </a:r>
            <a:endParaRPr lang="en-NZ" dirty="0"/>
          </a:p>
        </p:txBody>
      </p:sp>
      <p:pic>
        <p:nvPicPr>
          <p:cNvPr id="4" name="Picture 3" descr="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5" t="22548" r="22500" b="7176"/>
          <a:stretch/>
        </p:blipFill>
        <p:spPr>
          <a:xfrm>
            <a:off x="1619672" y="2149767"/>
            <a:ext cx="6264697" cy="438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8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2" t="22988" r="22634" b="6956"/>
          <a:stretch/>
        </p:blipFill>
        <p:spPr>
          <a:xfrm>
            <a:off x="323528" y="541602"/>
            <a:ext cx="8487689" cy="59117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52120" y="5859490"/>
            <a:ext cx="295232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885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7" t="22768" r="22619" b="7175"/>
          <a:stretch/>
        </p:blipFill>
        <p:spPr>
          <a:xfrm>
            <a:off x="330304" y="476672"/>
            <a:ext cx="8562176" cy="59766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9105" y="692696"/>
            <a:ext cx="338437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5343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5" t="22987" r="22500" b="7614"/>
          <a:stretch/>
        </p:blipFill>
        <p:spPr>
          <a:xfrm>
            <a:off x="219674" y="635619"/>
            <a:ext cx="8661920" cy="57457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91337" y="5855982"/>
            <a:ext cx="3456384" cy="381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2514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7" t="22109" r="22381" b="7834"/>
          <a:stretch/>
        </p:blipFill>
        <p:spPr>
          <a:xfrm>
            <a:off x="323528" y="656523"/>
            <a:ext cx="8568952" cy="58688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344" y="836712"/>
            <a:ext cx="381642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2514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8" t="21230" r="22381" b="8273"/>
          <a:stretch/>
        </p:blipFill>
        <p:spPr>
          <a:xfrm>
            <a:off x="371950" y="523725"/>
            <a:ext cx="8515730" cy="59296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76056" y="5925213"/>
            <a:ext cx="360040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5478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8" t="25183" r="22262" b="4760"/>
          <a:stretch/>
        </p:blipFill>
        <p:spPr>
          <a:xfrm>
            <a:off x="339934" y="620688"/>
            <a:ext cx="8447284" cy="58326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552" y="764704"/>
            <a:ext cx="367240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9976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7" t="24087" r="22500" b="5199"/>
          <a:stretch/>
        </p:blipFill>
        <p:spPr>
          <a:xfrm>
            <a:off x="323528" y="548680"/>
            <a:ext cx="8507209" cy="596801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48064" y="5800870"/>
            <a:ext cx="3456384" cy="508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7248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7" t="24086" r="22500" b="5638"/>
          <a:stretch/>
        </p:blipFill>
        <p:spPr>
          <a:xfrm>
            <a:off x="248140" y="620688"/>
            <a:ext cx="8469492" cy="59046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7544" y="764704"/>
            <a:ext cx="338437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8122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23427" r="22500" b="6517"/>
          <a:stretch/>
        </p:blipFill>
        <p:spPr>
          <a:xfrm>
            <a:off x="323528" y="592128"/>
            <a:ext cx="8424936" cy="59332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18247" y="5949280"/>
            <a:ext cx="3312368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3635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8" t="22109" r="22381" b="6956"/>
          <a:stretch/>
        </p:blipFill>
        <p:spPr>
          <a:xfrm>
            <a:off x="319956" y="613792"/>
            <a:ext cx="8414309" cy="56886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7239" y="764704"/>
            <a:ext cx="388843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9758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8" t="21670" r="22024" b="8054"/>
          <a:stretch/>
        </p:blipFill>
        <p:spPr>
          <a:xfrm>
            <a:off x="251520" y="620688"/>
            <a:ext cx="8621181" cy="581487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7544" y="5820139"/>
            <a:ext cx="338437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1224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8" t="21011" r="22262" b="8493"/>
          <a:stretch/>
        </p:blipFill>
        <p:spPr>
          <a:xfrm>
            <a:off x="303788" y="548680"/>
            <a:ext cx="8516684" cy="59046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552" y="764704"/>
            <a:ext cx="345638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5361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7" t="23866" r="22381" b="5199"/>
          <a:stretch/>
        </p:blipFill>
        <p:spPr>
          <a:xfrm>
            <a:off x="395536" y="516107"/>
            <a:ext cx="8496944" cy="59663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92080" y="5859490"/>
            <a:ext cx="338437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3805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23427" r="22381" b="5419"/>
          <a:stretch/>
        </p:blipFill>
        <p:spPr>
          <a:xfrm>
            <a:off x="375534" y="530911"/>
            <a:ext cx="8444938" cy="59224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48064" y="5815947"/>
            <a:ext cx="345638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4038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22988" r="22381" b="5419"/>
          <a:stretch/>
        </p:blipFill>
        <p:spPr>
          <a:xfrm>
            <a:off x="305416" y="521719"/>
            <a:ext cx="8508202" cy="60036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92080" y="5809254"/>
            <a:ext cx="331236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4544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22329" r="22500" b="7395"/>
          <a:stretch/>
        </p:blipFill>
        <p:spPr>
          <a:xfrm>
            <a:off x="240057" y="524214"/>
            <a:ext cx="8645375" cy="600113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6205" y="5877272"/>
            <a:ext cx="345638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7210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6" t="21670" r="22262" b="6957"/>
          <a:stretch/>
        </p:blipFill>
        <p:spPr>
          <a:xfrm>
            <a:off x="320824" y="515800"/>
            <a:ext cx="8505816" cy="600954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76056" y="5876225"/>
            <a:ext cx="352839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3847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21450" r="22500" b="8273"/>
          <a:stretch/>
        </p:blipFill>
        <p:spPr>
          <a:xfrm>
            <a:off x="345738" y="476672"/>
            <a:ext cx="8474734" cy="60486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552" y="5887550"/>
            <a:ext cx="345638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599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0" t="20572" r="22381" b="8933"/>
          <a:stretch/>
        </p:blipFill>
        <p:spPr>
          <a:xfrm>
            <a:off x="224267" y="537592"/>
            <a:ext cx="8620546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1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23866" r="22381" b="4979"/>
          <a:stretch/>
        </p:blipFill>
        <p:spPr>
          <a:xfrm>
            <a:off x="298009" y="620688"/>
            <a:ext cx="8594471" cy="602729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92080" y="5977543"/>
            <a:ext cx="338437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4139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8" t="23427" r="22500" b="5638"/>
          <a:stretch/>
        </p:blipFill>
        <p:spPr>
          <a:xfrm>
            <a:off x="251520" y="476672"/>
            <a:ext cx="8646979" cy="607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0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LET 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6" t="22547" r="22381" b="6078"/>
          <a:stretch/>
        </p:blipFill>
        <p:spPr>
          <a:xfrm>
            <a:off x="248196" y="476672"/>
            <a:ext cx="8644284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9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Spring</Template>
  <TotalTime>36</TotalTime>
  <Words>9</Words>
  <Application>Microsoft Office PowerPoint</Application>
  <PresentationFormat>On-screen Show (4:3)</PresentationFormat>
  <Paragraphs>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Spring</vt:lpstr>
      <vt:lpstr>Our Interview with  Mrs Davey-Emms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HRL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Interview with  Mrs Davey-Emms</dc:title>
  <dc:creator>Lesa Lafaelle</dc:creator>
  <cp:lastModifiedBy>Lesa Lafaelle</cp:lastModifiedBy>
  <cp:revision>7</cp:revision>
  <dcterms:created xsi:type="dcterms:W3CDTF">2013-09-01T07:48:58Z</dcterms:created>
  <dcterms:modified xsi:type="dcterms:W3CDTF">2013-09-29T23:29:35Z</dcterms:modified>
</cp:coreProperties>
</file>